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65" autoAdjust="0"/>
  </p:normalViewPr>
  <p:slideViewPr>
    <p:cSldViewPr snapToGrid="0">
      <p:cViewPr varScale="1">
        <p:scale>
          <a:sx n="122" d="100"/>
          <a:sy n="122" d="100"/>
        </p:scale>
        <p:origin x="-108" y="-138"/>
      </p:cViewPr>
      <p:guideLst>
        <p:guide orient="horz" pos="244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D2DC53-3CF8-4EFD-A1F4-461015881077}" type="doc">
      <dgm:prSet loTypeId="urn:microsoft.com/office/officeart/2005/8/layout/radial6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2DD7D86E-4740-454E-9C15-E9E22DA55EB1}">
      <dgm:prSet phldrT="[Text]" custT="1"/>
      <dgm:spPr>
        <a:ln>
          <a:noFill/>
        </a:ln>
      </dgm:spPr>
      <dgm:t>
        <a:bodyPr/>
        <a:lstStyle/>
        <a:p>
          <a:pPr algn="ctr" defTabSz="914400">
            <a:buNone/>
          </a:pPr>
          <a:r>
            <a:rPr lang="en-US" sz="1700" b="1" i="0" dirty="0" err="1">
              <a:latin typeface="Segoe UI"/>
              <a:ea typeface="+mn-ea"/>
              <a:cs typeface="+mn-cs"/>
            </a:rPr>
            <a:t>Revontulia</a:t>
          </a:r>
          <a:r>
            <a:rPr lang="en-US" sz="1700" b="1" i="0" dirty="0">
              <a:latin typeface="Segoe UI"/>
              <a:ea typeface="+mn-ea"/>
              <a:cs typeface="+mn-cs"/>
            </a:rPr>
            <a:t> </a:t>
          </a:r>
          <a:r>
            <a:rPr lang="en-US" sz="1700" b="1" i="0" dirty="0" err="1">
              <a:latin typeface="Segoe UI"/>
              <a:ea typeface="+mn-ea"/>
              <a:cs typeface="+mn-cs"/>
            </a:rPr>
            <a:t>esiintyy</a:t>
          </a:r>
          <a:r>
            <a:rPr lang="en-US" sz="1700" b="1" i="0" dirty="0">
              <a:latin typeface="Segoe UI"/>
              <a:ea typeface="+mn-ea"/>
              <a:cs typeface="+mn-cs"/>
            </a:rPr>
            <a:t> </a:t>
          </a:r>
          <a:r>
            <a:rPr lang="en-US" sz="1700" b="1" i="0" dirty="0" err="1">
              <a:latin typeface="Segoe UI"/>
              <a:ea typeface="+mn-ea"/>
              <a:cs typeface="+mn-cs"/>
            </a:rPr>
            <a:t>myös</a:t>
          </a:r>
          <a:endParaRPr lang="en-US" sz="1700" b="1" i="0" dirty="0">
            <a:latin typeface="Segoe UI"/>
            <a:ea typeface="+mn-ea"/>
            <a:cs typeface="+mn-cs"/>
          </a:endParaRPr>
        </a:p>
      </dgm:t>
    </dgm:pt>
    <dgm:pt modelId="{4ECBE6C3-CA92-4338-AF79-04AFD9ED64A9}" type="parTrans" cxnId="{90CDE22E-8003-4D6D-9258-1A5C6C973DFE}">
      <dgm:prSet/>
      <dgm:spPr/>
      <dgm:t>
        <a:bodyPr/>
        <a:lstStyle/>
        <a:p>
          <a:endParaRPr lang="en-US"/>
        </a:p>
      </dgm:t>
    </dgm:pt>
    <dgm:pt modelId="{1B1F4833-5962-4F51-ADF2-65A9F2630765}" type="sibTrans" cxnId="{90CDE22E-8003-4D6D-9258-1A5C6C973DFE}">
      <dgm:prSet/>
      <dgm:spPr/>
      <dgm:t>
        <a:bodyPr/>
        <a:lstStyle/>
        <a:p>
          <a:endParaRPr lang="en-US"/>
        </a:p>
      </dgm:t>
    </dgm:pt>
    <dgm:pt modelId="{2363CADE-897B-40F1-87C2-05799E309A5D}">
      <dgm:prSet phldrT="[Text]" custT="1"/>
      <dgm:spPr>
        <a:ln>
          <a:noFill/>
        </a:ln>
      </dgm:spPr>
      <dgm:t>
        <a:bodyPr/>
        <a:lstStyle/>
        <a:p>
          <a:pPr algn="ctr" defTabSz="914400">
            <a:buNone/>
          </a:pPr>
          <a:r>
            <a:rPr lang="en-US" sz="1000" b="0" i="0" dirty="0" err="1">
              <a:latin typeface="Segoe UI"/>
              <a:ea typeface="+mn-ea"/>
              <a:cs typeface="+mn-cs"/>
            </a:rPr>
            <a:t>Venuksessa</a:t>
          </a:r>
          <a:endParaRPr lang="en-US" sz="1000" b="0" i="0" dirty="0">
            <a:latin typeface="Segoe UI"/>
            <a:ea typeface="+mn-ea"/>
            <a:cs typeface="+mn-cs"/>
          </a:endParaRPr>
        </a:p>
      </dgm:t>
    </dgm:pt>
    <dgm:pt modelId="{96FA1E55-C1CA-4993-AA50-4EF76C91D595}" type="parTrans" cxnId="{AB3E4D79-501F-44AC-B81E-CB0A7DFF971C}">
      <dgm:prSet/>
      <dgm:spPr/>
      <dgm:t>
        <a:bodyPr/>
        <a:lstStyle/>
        <a:p>
          <a:endParaRPr lang="en-US"/>
        </a:p>
      </dgm:t>
    </dgm:pt>
    <dgm:pt modelId="{2920B28A-7926-4490-A6D1-D62465E6C412}" type="sibTrans" cxnId="{AB3E4D79-501F-44AC-B81E-CB0A7DFF971C}">
      <dgm:prSet/>
      <dgm:spPr/>
      <dgm:t>
        <a:bodyPr/>
        <a:lstStyle/>
        <a:p>
          <a:pPr algn="ctr"/>
          <a:endParaRPr lang="en-US"/>
        </a:p>
      </dgm:t>
    </dgm:pt>
    <dgm:pt modelId="{592DDD3F-853C-4B95-B107-4197CA42FA37}">
      <dgm:prSet phldrT="[Text]" custT="1"/>
      <dgm:spPr>
        <a:ln>
          <a:noFill/>
        </a:ln>
      </dgm:spPr>
      <dgm:t>
        <a:bodyPr/>
        <a:lstStyle/>
        <a:p>
          <a:pPr algn="ctr" defTabSz="914400">
            <a:buNone/>
          </a:pPr>
          <a:r>
            <a:rPr lang="en-US" sz="1000" b="0" i="0" dirty="0" err="1">
              <a:latin typeface="Segoe UI"/>
              <a:ea typeface="+mn-ea"/>
              <a:cs typeface="+mn-cs"/>
            </a:rPr>
            <a:t>Jupiterissa</a:t>
          </a:r>
          <a:endParaRPr lang="en-US" sz="1000" b="0" i="0" dirty="0">
            <a:latin typeface="Segoe UI"/>
            <a:ea typeface="+mn-ea"/>
            <a:cs typeface="+mn-cs"/>
          </a:endParaRPr>
        </a:p>
      </dgm:t>
    </dgm:pt>
    <dgm:pt modelId="{872B11CE-E441-430C-A3B6-0AC3BD18F11B}" type="parTrans" cxnId="{85F70D19-5C20-404D-BB74-722ABDAC4769}">
      <dgm:prSet/>
      <dgm:spPr/>
      <dgm:t>
        <a:bodyPr/>
        <a:lstStyle/>
        <a:p>
          <a:endParaRPr lang="en-US"/>
        </a:p>
      </dgm:t>
    </dgm:pt>
    <dgm:pt modelId="{507527C6-A52F-4E85-BEDB-CB29B0B490D5}" type="sibTrans" cxnId="{85F70D19-5C20-404D-BB74-722ABDAC4769}">
      <dgm:prSet/>
      <dgm:spPr/>
      <dgm:t>
        <a:bodyPr/>
        <a:lstStyle/>
        <a:p>
          <a:pPr algn="ctr"/>
          <a:endParaRPr lang="en-US"/>
        </a:p>
      </dgm:t>
    </dgm:pt>
    <dgm:pt modelId="{1FAD11CC-D067-4156-A585-C7FE029C7D9B}">
      <dgm:prSet phldrT="[Text]" custT="1"/>
      <dgm:spPr>
        <a:ln>
          <a:noFill/>
        </a:ln>
      </dgm:spPr>
      <dgm:t>
        <a:bodyPr/>
        <a:lstStyle/>
        <a:p>
          <a:pPr algn="ctr" defTabSz="914400">
            <a:buNone/>
          </a:pPr>
          <a:r>
            <a:rPr lang="en-US" sz="1000" b="0" i="0" dirty="0" err="1">
              <a:latin typeface="Segoe UI"/>
              <a:ea typeface="+mn-ea"/>
              <a:cs typeface="+mn-cs"/>
            </a:rPr>
            <a:t>Saturnuksessa</a:t>
          </a:r>
          <a:endParaRPr lang="en-US" sz="1000" b="0" i="0" dirty="0">
            <a:latin typeface="Segoe UI"/>
            <a:ea typeface="+mn-ea"/>
            <a:cs typeface="+mn-cs"/>
          </a:endParaRPr>
        </a:p>
      </dgm:t>
    </dgm:pt>
    <dgm:pt modelId="{76C17307-6FDD-4435-A9AC-14A0DFCAC087}" type="parTrans" cxnId="{886BA424-AB9A-4376-803B-7E76E8504DB3}">
      <dgm:prSet/>
      <dgm:spPr/>
      <dgm:t>
        <a:bodyPr/>
        <a:lstStyle/>
        <a:p>
          <a:endParaRPr lang="en-US"/>
        </a:p>
      </dgm:t>
    </dgm:pt>
    <dgm:pt modelId="{22F9D7A1-24C2-470A-9783-E675AF3FC88C}" type="sibTrans" cxnId="{886BA424-AB9A-4376-803B-7E76E8504DB3}">
      <dgm:prSet/>
      <dgm:spPr/>
      <dgm:t>
        <a:bodyPr/>
        <a:lstStyle/>
        <a:p>
          <a:pPr algn="ctr"/>
          <a:endParaRPr lang="en-US"/>
        </a:p>
      </dgm:t>
    </dgm:pt>
    <dgm:pt modelId="{A45D4295-549C-4FE6-B691-DC139BC39FD8}">
      <dgm:prSet phldrT="[Text]" custT="1"/>
      <dgm:spPr>
        <a:ln>
          <a:noFill/>
        </a:ln>
      </dgm:spPr>
      <dgm:t>
        <a:bodyPr/>
        <a:lstStyle/>
        <a:p>
          <a:pPr algn="ctr" defTabSz="914400">
            <a:buNone/>
          </a:pPr>
          <a:r>
            <a:rPr lang="en-US" sz="1000" b="0" i="0" dirty="0" err="1">
              <a:latin typeface="Segoe UI"/>
              <a:ea typeface="+mn-ea"/>
              <a:cs typeface="+mn-cs"/>
            </a:rPr>
            <a:t>Marsissa</a:t>
          </a:r>
          <a:endParaRPr lang="en-US" sz="1000" b="0" i="0" dirty="0">
            <a:latin typeface="Segoe UI"/>
            <a:ea typeface="+mn-ea"/>
            <a:cs typeface="+mn-cs"/>
          </a:endParaRPr>
        </a:p>
      </dgm:t>
    </dgm:pt>
    <dgm:pt modelId="{B3DDAE18-0D98-4F8F-9A72-B895E13EDAF1}" type="parTrans" cxnId="{346EDA63-F016-44A7-94A6-776EBEBC9C81}">
      <dgm:prSet/>
      <dgm:spPr/>
      <dgm:t>
        <a:bodyPr/>
        <a:lstStyle/>
        <a:p>
          <a:endParaRPr lang="en-US"/>
        </a:p>
      </dgm:t>
    </dgm:pt>
    <dgm:pt modelId="{E06873E6-92FD-492C-B31A-32B4215FD735}" type="sibTrans" cxnId="{346EDA63-F016-44A7-94A6-776EBEBC9C81}">
      <dgm:prSet/>
      <dgm:spPr/>
      <dgm:t>
        <a:bodyPr/>
        <a:lstStyle/>
        <a:p>
          <a:pPr algn="ctr"/>
          <a:endParaRPr lang="en-US"/>
        </a:p>
      </dgm:t>
    </dgm:pt>
    <dgm:pt modelId="{60F3F5BF-2A4A-4FF5-93A6-D6A88AA9240E}" type="pres">
      <dgm:prSet presAssocID="{FAD2DC53-3CF8-4EFD-A1F4-46101588107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276960-BE28-42E6-A767-87807E0F8AF6}" type="pres">
      <dgm:prSet presAssocID="{2DD7D86E-4740-454E-9C15-E9E22DA55EB1}" presName="centerShape" presStyleLbl="node0" presStyleIdx="0" presStyleCnt="1"/>
      <dgm:spPr/>
      <dgm:t>
        <a:bodyPr/>
        <a:lstStyle/>
        <a:p>
          <a:endParaRPr lang="en-US"/>
        </a:p>
      </dgm:t>
    </dgm:pt>
    <dgm:pt modelId="{AE101142-DB56-440A-8404-F723D39B69EB}" type="pres">
      <dgm:prSet presAssocID="{2363CADE-897B-40F1-87C2-05799E309A5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9FBB2-EC22-4A6B-88B7-14FD6F28688B}" type="pres">
      <dgm:prSet presAssocID="{2363CADE-897B-40F1-87C2-05799E309A5D}" presName="dummy" presStyleCnt="0"/>
      <dgm:spPr/>
    </dgm:pt>
    <dgm:pt modelId="{AC83D1C2-926A-45FC-9130-FE17FD1161EF}" type="pres">
      <dgm:prSet presAssocID="{2920B28A-7926-4490-A6D1-D62465E6C412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61FA903-2B8E-4893-9B6A-2B629191DB33}" type="pres">
      <dgm:prSet presAssocID="{592DDD3F-853C-4B95-B107-4197CA42FA3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CB0F3-36F7-42BA-A71C-91DBA43E2F5E}" type="pres">
      <dgm:prSet presAssocID="{592DDD3F-853C-4B95-B107-4197CA42FA37}" presName="dummy" presStyleCnt="0"/>
      <dgm:spPr/>
    </dgm:pt>
    <dgm:pt modelId="{BDB62DFB-402E-4463-83D4-EE979C034A28}" type="pres">
      <dgm:prSet presAssocID="{507527C6-A52F-4E85-BEDB-CB29B0B490D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F8335919-FBC2-4A29-977D-85DA3D553209}" type="pres">
      <dgm:prSet presAssocID="{1FAD11CC-D067-4156-A585-C7FE029C7D9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4DD72B-D49B-4603-9B0F-167DB6D81976}" type="pres">
      <dgm:prSet presAssocID="{1FAD11CC-D067-4156-A585-C7FE029C7D9B}" presName="dummy" presStyleCnt="0"/>
      <dgm:spPr/>
    </dgm:pt>
    <dgm:pt modelId="{4625D1EB-1E2E-494C-A997-2E5B0ECF37EE}" type="pres">
      <dgm:prSet presAssocID="{22F9D7A1-24C2-470A-9783-E675AF3FC88C}" presName="sibTrans" presStyleLbl="sibTrans2D1" presStyleIdx="2" presStyleCnt="4"/>
      <dgm:spPr/>
      <dgm:t>
        <a:bodyPr/>
        <a:lstStyle/>
        <a:p>
          <a:endParaRPr lang="en-US"/>
        </a:p>
      </dgm:t>
    </dgm:pt>
    <dgm:pt modelId="{1CDE873C-D40A-4A34-974E-B08AD73B4E1D}" type="pres">
      <dgm:prSet presAssocID="{A45D4295-549C-4FE6-B691-DC139BC39FD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E01F0-C1F0-46CE-9D6F-EADC4872DE03}" type="pres">
      <dgm:prSet presAssocID="{A45D4295-549C-4FE6-B691-DC139BC39FD8}" presName="dummy" presStyleCnt="0"/>
      <dgm:spPr/>
    </dgm:pt>
    <dgm:pt modelId="{9AA35877-B5AE-4112-8719-7BC11E3AFBDF}" type="pres">
      <dgm:prSet presAssocID="{E06873E6-92FD-492C-B31A-32B4215FD735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E514D6B-2FE9-434C-9AB9-A61594083BEF}" type="presOf" srcId="{507527C6-A52F-4E85-BEDB-CB29B0B490D5}" destId="{BDB62DFB-402E-4463-83D4-EE979C034A28}" srcOrd="0" destOrd="0" presId="urn:microsoft.com/office/officeart/2005/8/layout/radial6"/>
    <dgm:cxn modelId="{51BA19A7-7857-4CED-AB1B-BCC3E31D99C7}" type="presOf" srcId="{592DDD3F-853C-4B95-B107-4197CA42FA37}" destId="{F61FA903-2B8E-4893-9B6A-2B629191DB33}" srcOrd="0" destOrd="0" presId="urn:microsoft.com/office/officeart/2005/8/layout/radial6"/>
    <dgm:cxn modelId="{F00A3604-DDB6-448E-8F8F-C139B4ECEB6E}" type="presOf" srcId="{2363CADE-897B-40F1-87C2-05799E309A5D}" destId="{AE101142-DB56-440A-8404-F723D39B69EB}" srcOrd="0" destOrd="0" presId="urn:microsoft.com/office/officeart/2005/8/layout/radial6"/>
    <dgm:cxn modelId="{90CDE22E-8003-4D6D-9258-1A5C6C973DFE}" srcId="{FAD2DC53-3CF8-4EFD-A1F4-461015881077}" destId="{2DD7D86E-4740-454E-9C15-E9E22DA55EB1}" srcOrd="0" destOrd="0" parTransId="{4ECBE6C3-CA92-4338-AF79-04AFD9ED64A9}" sibTransId="{1B1F4833-5962-4F51-ADF2-65A9F2630765}"/>
    <dgm:cxn modelId="{6B52B61F-6650-46CB-8697-4DE10926BFF8}" type="presOf" srcId="{2DD7D86E-4740-454E-9C15-E9E22DA55EB1}" destId="{BF276960-BE28-42E6-A767-87807E0F8AF6}" srcOrd="0" destOrd="0" presId="urn:microsoft.com/office/officeart/2005/8/layout/radial6"/>
    <dgm:cxn modelId="{4BE4DCFE-B552-43BF-A732-660E6FB4D0A4}" type="presOf" srcId="{E06873E6-92FD-492C-B31A-32B4215FD735}" destId="{9AA35877-B5AE-4112-8719-7BC11E3AFBDF}" srcOrd="0" destOrd="0" presId="urn:microsoft.com/office/officeart/2005/8/layout/radial6"/>
    <dgm:cxn modelId="{85F70D19-5C20-404D-BB74-722ABDAC4769}" srcId="{2DD7D86E-4740-454E-9C15-E9E22DA55EB1}" destId="{592DDD3F-853C-4B95-B107-4197CA42FA37}" srcOrd="1" destOrd="0" parTransId="{872B11CE-E441-430C-A3B6-0AC3BD18F11B}" sibTransId="{507527C6-A52F-4E85-BEDB-CB29B0B490D5}"/>
    <dgm:cxn modelId="{94C0840A-674D-41AA-975A-DE89B003F5A3}" type="presOf" srcId="{FAD2DC53-3CF8-4EFD-A1F4-461015881077}" destId="{60F3F5BF-2A4A-4FF5-93A6-D6A88AA9240E}" srcOrd="0" destOrd="0" presId="urn:microsoft.com/office/officeart/2005/8/layout/radial6"/>
    <dgm:cxn modelId="{7758AE4F-A418-440A-BE7A-AB40D5CA7B1F}" type="presOf" srcId="{1FAD11CC-D067-4156-A585-C7FE029C7D9B}" destId="{F8335919-FBC2-4A29-977D-85DA3D553209}" srcOrd="0" destOrd="0" presId="urn:microsoft.com/office/officeart/2005/8/layout/radial6"/>
    <dgm:cxn modelId="{44443AD1-D738-4B3C-96EE-C138B2CA01CA}" type="presOf" srcId="{22F9D7A1-24C2-470A-9783-E675AF3FC88C}" destId="{4625D1EB-1E2E-494C-A997-2E5B0ECF37EE}" srcOrd="0" destOrd="0" presId="urn:microsoft.com/office/officeart/2005/8/layout/radial6"/>
    <dgm:cxn modelId="{886BA424-AB9A-4376-803B-7E76E8504DB3}" srcId="{2DD7D86E-4740-454E-9C15-E9E22DA55EB1}" destId="{1FAD11CC-D067-4156-A585-C7FE029C7D9B}" srcOrd="2" destOrd="0" parTransId="{76C17307-6FDD-4435-A9AC-14A0DFCAC087}" sibTransId="{22F9D7A1-24C2-470A-9783-E675AF3FC88C}"/>
    <dgm:cxn modelId="{346EDA63-F016-44A7-94A6-776EBEBC9C81}" srcId="{2DD7D86E-4740-454E-9C15-E9E22DA55EB1}" destId="{A45D4295-549C-4FE6-B691-DC139BC39FD8}" srcOrd="3" destOrd="0" parTransId="{B3DDAE18-0D98-4F8F-9A72-B895E13EDAF1}" sibTransId="{E06873E6-92FD-492C-B31A-32B4215FD735}"/>
    <dgm:cxn modelId="{137BC130-21FF-4F3A-A301-0BEAB351DFD3}" type="presOf" srcId="{2920B28A-7926-4490-A6D1-D62465E6C412}" destId="{AC83D1C2-926A-45FC-9130-FE17FD1161EF}" srcOrd="0" destOrd="0" presId="urn:microsoft.com/office/officeart/2005/8/layout/radial6"/>
    <dgm:cxn modelId="{723895BC-C209-4400-8693-615DEEC3D4DE}" type="presOf" srcId="{A45D4295-549C-4FE6-B691-DC139BC39FD8}" destId="{1CDE873C-D40A-4A34-974E-B08AD73B4E1D}" srcOrd="0" destOrd="0" presId="urn:microsoft.com/office/officeart/2005/8/layout/radial6"/>
    <dgm:cxn modelId="{AB3E4D79-501F-44AC-B81E-CB0A7DFF971C}" srcId="{2DD7D86E-4740-454E-9C15-E9E22DA55EB1}" destId="{2363CADE-897B-40F1-87C2-05799E309A5D}" srcOrd="0" destOrd="0" parTransId="{96FA1E55-C1CA-4993-AA50-4EF76C91D595}" sibTransId="{2920B28A-7926-4490-A6D1-D62465E6C412}"/>
    <dgm:cxn modelId="{E3CCFDEF-D02F-446B-A59B-FA5363F09FEB}" type="presParOf" srcId="{60F3F5BF-2A4A-4FF5-93A6-D6A88AA9240E}" destId="{BF276960-BE28-42E6-A767-87807E0F8AF6}" srcOrd="0" destOrd="0" presId="urn:microsoft.com/office/officeart/2005/8/layout/radial6"/>
    <dgm:cxn modelId="{EC53A61A-8AF9-4904-BF5A-02E293A13975}" type="presParOf" srcId="{60F3F5BF-2A4A-4FF5-93A6-D6A88AA9240E}" destId="{AE101142-DB56-440A-8404-F723D39B69EB}" srcOrd="1" destOrd="0" presId="urn:microsoft.com/office/officeart/2005/8/layout/radial6"/>
    <dgm:cxn modelId="{4A817C35-A2B0-4E27-A74B-D6CF5161A53C}" type="presParOf" srcId="{60F3F5BF-2A4A-4FF5-93A6-D6A88AA9240E}" destId="{1369FBB2-EC22-4A6B-88B7-14FD6F28688B}" srcOrd="2" destOrd="0" presId="urn:microsoft.com/office/officeart/2005/8/layout/radial6"/>
    <dgm:cxn modelId="{0EF9262A-A0CE-4B97-A1A9-D3EBFF06E03B}" type="presParOf" srcId="{60F3F5BF-2A4A-4FF5-93A6-D6A88AA9240E}" destId="{AC83D1C2-926A-45FC-9130-FE17FD1161EF}" srcOrd="3" destOrd="0" presId="urn:microsoft.com/office/officeart/2005/8/layout/radial6"/>
    <dgm:cxn modelId="{51EBBE09-85E7-4530-9180-48AC80AD1EB6}" type="presParOf" srcId="{60F3F5BF-2A4A-4FF5-93A6-D6A88AA9240E}" destId="{F61FA903-2B8E-4893-9B6A-2B629191DB33}" srcOrd="4" destOrd="0" presId="urn:microsoft.com/office/officeart/2005/8/layout/radial6"/>
    <dgm:cxn modelId="{A8CF3FA6-4B69-44F4-AA9D-335CDDF0D04F}" type="presParOf" srcId="{60F3F5BF-2A4A-4FF5-93A6-D6A88AA9240E}" destId="{EE4CB0F3-36F7-42BA-A71C-91DBA43E2F5E}" srcOrd="5" destOrd="0" presId="urn:microsoft.com/office/officeart/2005/8/layout/radial6"/>
    <dgm:cxn modelId="{ED4D76A7-50AE-45BE-A582-9E6E0DA5C34E}" type="presParOf" srcId="{60F3F5BF-2A4A-4FF5-93A6-D6A88AA9240E}" destId="{BDB62DFB-402E-4463-83D4-EE979C034A28}" srcOrd="6" destOrd="0" presId="urn:microsoft.com/office/officeart/2005/8/layout/radial6"/>
    <dgm:cxn modelId="{81BE3FDC-1C40-4E75-9FEA-CF274010F3E5}" type="presParOf" srcId="{60F3F5BF-2A4A-4FF5-93A6-D6A88AA9240E}" destId="{F8335919-FBC2-4A29-977D-85DA3D553209}" srcOrd="7" destOrd="0" presId="urn:microsoft.com/office/officeart/2005/8/layout/radial6"/>
    <dgm:cxn modelId="{B6FB888A-9A35-4B7B-8B6E-EDBEB34552D6}" type="presParOf" srcId="{60F3F5BF-2A4A-4FF5-93A6-D6A88AA9240E}" destId="{DE4DD72B-D49B-4603-9B0F-167DB6D81976}" srcOrd="8" destOrd="0" presId="urn:microsoft.com/office/officeart/2005/8/layout/radial6"/>
    <dgm:cxn modelId="{AA444869-46B1-4ABA-AFEF-35E84FE8FE04}" type="presParOf" srcId="{60F3F5BF-2A4A-4FF5-93A6-D6A88AA9240E}" destId="{4625D1EB-1E2E-494C-A997-2E5B0ECF37EE}" srcOrd="9" destOrd="0" presId="urn:microsoft.com/office/officeart/2005/8/layout/radial6"/>
    <dgm:cxn modelId="{E1154EC0-A3C8-467F-8769-7912A32C8311}" type="presParOf" srcId="{60F3F5BF-2A4A-4FF5-93A6-D6A88AA9240E}" destId="{1CDE873C-D40A-4A34-974E-B08AD73B4E1D}" srcOrd="10" destOrd="0" presId="urn:microsoft.com/office/officeart/2005/8/layout/radial6"/>
    <dgm:cxn modelId="{4B2D931B-1E9B-4B45-9BB5-B706769640B9}" type="presParOf" srcId="{60F3F5BF-2A4A-4FF5-93A6-D6A88AA9240E}" destId="{05CE01F0-C1F0-46CE-9D6F-EADC4872DE03}" srcOrd="11" destOrd="0" presId="urn:microsoft.com/office/officeart/2005/8/layout/radial6"/>
    <dgm:cxn modelId="{D421210C-3A55-475C-BAE9-91913264926D}" type="presParOf" srcId="{60F3F5BF-2A4A-4FF5-93A6-D6A88AA9240E}" destId="{9AA35877-B5AE-4112-8719-7BC11E3AFBDF}" srcOrd="12" destOrd="0" presId="urn:microsoft.com/office/officeart/2005/8/layout/radial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A35877-B5AE-4112-8719-7BC11E3AFBDF}">
      <dsp:nvSpPr>
        <dsp:cNvPr id="0" name=""/>
        <dsp:cNvSpPr/>
      </dsp:nvSpPr>
      <dsp:spPr>
        <a:xfrm>
          <a:off x="1979864" y="625551"/>
          <a:ext cx="4166153" cy="4166153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25D1EB-1E2E-494C-A997-2E5B0ECF37EE}">
      <dsp:nvSpPr>
        <dsp:cNvPr id="0" name=""/>
        <dsp:cNvSpPr/>
      </dsp:nvSpPr>
      <dsp:spPr>
        <a:xfrm>
          <a:off x="1979864" y="625551"/>
          <a:ext cx="4166153" cy="4166153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62DFB-402E-4463-83D4-EE979C034A28}">
      <dsp:nvSpPr>
        <dsp:cNvPr id="0" name=""/>
        <dsp:cNvSpPr/>
      </dsp:nvSpPr>
      <dsp:spPr>
        <a:xfrm>
          <a:off x="1979864" y="625551"/>
          <a:ext cx="4166153" cy="4166153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3D1C2-926A-45FC-9130-FE17FD1161EF}">
      <dsp:nvSpPr>
        <dsp:cNvPr id="0" name=""/>
        <dsp:cNvSpPr/>
      </dsp:nvSpPr>
      <dsp:spPr>
        <a:xfrm>
          <a:off x="1979864" y="625551"/>
          <a:ext cx="4166153" cy="4166153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276960-BE28-42E6-A767-87807E0F8AF6}">
      <dsp:nvSpPr>
        <dsp:cNvPr id="0" name=""/>
        <dsp:cNvSpPr/>
      </dsp:nvSpPr>
      <dsp:spPr>
        <a:xfrm>
          <a:off x="3103746" y="1749432"/>
          <a:ext cx="1918390" cy="19183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Segoe UI"/>
              <a:ea typeface="+mn-ea"/>
              <a:cs typeface="+mn-cs"/>
            </a:rPr>
            <a:t>Revontulia</a:t>
          </a:r>
          <a:r>
            <a:rPr lang="en-US" sz="1700" b="1" i="0" kern="1200" dirty="0">
              <a:latin typeface="Segoe UI"/>
              <a:ea typeface="+mn-ea"/>
              <a:cs typeface="+mn-cs"/>
            </a:rPr>
            <a:t> </a:t>
          </a:r>
          <a:r>
            <a:rPr lang="en-US" sz="1700" b="1" i="0" kern="1200" dirty="0" err="1">
              <a:latin typeface="Segoe UI"/>
              <a:ea typeface="+mn-ea"/>
              <a:cs typeface="+mn-cs"/>
            </a:rPr>
            <a:t>esiintyy</a:t>
          </a:r>
          <a:r>
            <a:rPr lang="en-US" sz="1700" b="1" i="0" kern="1200" dirty="0">
              <a:latin typeface="Segoe UI"/>
              <a:ea typeface="+mn-ea"/>
              <a:cs typeface="+mn-cs"/>
            </a:rPr>
            <a:t> </a:t>
          </a:r>
          <a:r>
            <a:rPr lang="en-US" sz="1700" b="1" i="0" kern="1200" dirty="0" err="1">
              <a:latin typeface="Segoe UI"/>
              <a:ea typeface="+mn-ea"/>
              <a:cs typeface="+mn-cs"/>
            </a:rPr>
            <a:t>myös</a:t>
          </a:r>
          <a:endParaRPr lang="en-US" sz="1700" b="1" i="0" kern="1200" dirty="0">
            <a:latin typeface="Segoe UI"/>
            <a:ea typeface="+mn-ea"/>
            <a:cs typeface="+mn-cs"/>
          </a:endParaRPr>
        </a:p>
      </dsp:txBody>
      <dsp:txXfrm>
        <a:off x="3384688" y="2030374"/>
        <a:ext cx="1356506" cy="1356506"/>
      </dsp:txXfrm>
    </dsp:sp>
    <dsp:sp modelId="{AE101142-DB56-440A-8404-F723D39B69EB}">
      <dsp:nvSpPr>
        <dsp:cNvPr id="0" name=""/>
        <dsp:cNvSpPr/>
      </dsp:nvSpPr>
      <dsp:spPr>
        <a:xfrm>
          <a:off x="3391504" y="2457"/>
          <a:ext cx="1342873" cy="13428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dirty="0" err="1">
              <a:latin typeface="Segoe UI"/>
              <a:ea typeface="+mn-ea"/>
              <a:cs typeface="+mn-cs"/>
            </a:rPr>
            <a:t>Venuksessa</a:t>
          </a:r>
          <a:endParaRPr lang="en-US" sz="1000" b="0" i="0" kern="1200" dirty="0">
            <a:latin typeface="Segoe UI"/>
            <a:ea typeface="+mn-ea"/>
            <a:cs typeface="+mn-cs"/>
          </a:endParaRPr>
        </a:p>
      </dsp:txBody>
      <dsp:txXfrm>
        <a:off x="3588163" y="199116"/>
        <a:ext cx="949555" cy="949555"/>
      </dsp:txXfrm>
    </dsp:sp>
    <dsp:sp modelId="{F61FA903-2B8E-4893-9B6A-2B629191DB33}">
      <dsp:nvSpPr>
        <dsp:cNvPr id="0" name=""/>
        <dsp:cNvSpPr/>
      </dsp:nvSpPr>
      <dsp:spPr>
        <a:xfrm>
          <a:off x="5426238" y="2037191"/>
          <a:ext cx="1342873" cy="13428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dirty="0" err="1">
              <a:latin typeface="Segoe UI"/>
              <a:ea typeface="+mn-ea"/>
              <a:cs typeface="+mn-cs"/>
            </a:rPr>
            <a:t>Jupiterissa</a:t>
          </a:r>
          <a:endParaRPr lang="en-US" sz="1000" b="0" i="0" kern="1200" dirty="0">
            <a:latin typeface="Segoe UI"/>
            <a:ea typeface="+mn-ea"/>
            <a:cs typeface="+mn-cs"/>
          </a:endParaRPr>
        </a:p>
      </dsp:txBody>
      <dsp:txXfrm>
        <a:off x="5622897" y="2233850"/>
        <a:ext cx="949555" cy="949555"/>
      </dsp:txXfrm>
    </dsp:sp>
    <dsp:sp modelId="{F8335919-FBC2-4A29-977D-85DA3D553209}">
      <dsp:nvSpPr>
        <dsp:cNvPr id="0" name=""/>
        <dsp:cNvSpPr/>
      </dsp:nvSpPr>
      <dsp:spPr>
        <a:xfrm>
          <a:off x="3391504" y="4071924"/>
          <a:ext cx="1342873" cy="13428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dirty="0" err="1">
              <a:latin typeface="Segoe UI"/>
              <a:ea typeface="+mn-ea"/>
              <a:cs typeface="+mn-cs"/>
            </a:rPr>
            <a:t>Saturnuksessa</a:t>
          </a:r>
          <a:endParaRPr lang="en-US" sz="1000" b="0" i="0" kern="1200" dirty="0">
            <a:latin typeface="Segoe UI"/>
            <a:ea typeface="+mn-ea"/>
            <a:cs typeface="+mn-cs"/>
          </a:endParaRPr>
        </a:p>
      </dsp:txBody>
      <dsp:txXfrm>
        <a:off x="3588163" y="4268583"/>
        <a:ext cx="949555" cy="949555"/>
      </dsp:txXfrm>
    </dsp:sp>
    <dsp:sp modelId="{1CDE873C-D40A-4A34-974E-B08AD73B4E1D}">
      <dsp:nvSpPr>
        <dsp:cNvPr id="0" name=""/>
        <dsp:cNvSpPr/>
      </dsp:nvSpPr>
      <dsp:spPr>
        <a:xfrm>
          <a:off x="1356771" y="2037191"/>
          <a:ext cx="1342873" cy="13428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dirty="0" err="1">
              <a:latin typeface="Segoe UI"/>
              <a:ea typeface="+mn-ea"/>
              <a:cs typeface="+mn-cs"/>
            </a:rPr>
            <a:t>Marsissa</a:t>
          </a:r>
          <a:endParaRPr lang="en-US" sz="1000" b="0" i="0" kern="1200" dirty="0">
            <a:latin typeface="Segoe UI"/>
            <a:ea typeface="+mn-ea"/>
            <a:cs typeface="+mn-cs"/>
          </a:endParaRPr>
        </a:p>
      </dsp:txBody>
      <dsp:txXfrm>
        <a:off x="1553430" y="2233850"/>
        <a:ext cx="949555" cy="949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6197A-B705-4212-8491-B865EFE800F2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B3617-3209-45D5-A2C6-5194DE474B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37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/>
              <a:t>:/</a:t>
            </a:r>
            <a:r>
              <a:rPr lang="fi-FI"/>
              <a:t>  dp tili     fi5680002413765701     @_@@_@</a:t>
            </a:r>
            <a:endParaRPr lang="fi-FI"/>
          </a:p>
          <a:p>
            <a:r>
              <a:rPr lang="fi-FI"/>
              <a:t>:/ dp tili.     fi9580002450127195     @_@@_@</a:t>
            </a:r>
            <a:endParaRPr lang="fi-FI"/>
          </a:p>
          <a:p>
            <a:r>
              <a:rPr lang="fi-FI"/>
              <a:t>:S-pankki    fi3339390050861871.    😁</a:t>
            </a:r>
            <a:endParaRPr lang="fi-FI"/>
          </a:p>
          <a:p>
            <a:endParaRPr lang="fi-FI"/>
          </a:p>
          <a:p>
            <a:r>
              <a:rPr lang="fi-FI"/>
              <a:t>K</a:t>
            </a:r>
            <a:r>
              <a:rPr lang="fi-FI"/>
              <a:t>ooppi kaappi.    Goob kizen.</a:t>
            </a:r>
            <a:endParaRPr lang="fi-FI"/>
          </a:p>
          <a:p>
            <a:r>
              <a:rPr lang="fi-FI"/>
              <a:t>Keittiö työkalut.    Kizen tools.</a:t>
            </a:r>
            <a:endParaRPr lang="fi-FI"/>
          </a:p>
          <a:p>
            <a:r>
              <a:rPr lang="fi-FI"/>
              <a:t>Luonteet 24/Vuosi.    Caracters 24/Years.</a:t>
            </a:r>
            <a:endParaRPr lang="fi-FI"/>
          </a:p>
          <a:p>
            <a:r>
              <a:rPr lang="fi-FI"/>
              <a:t>1.1                                        15.1</a:t>
            </a:r>
            <a:endParaRPr lang="fi-FI"/>
          </a:p>
          <a:p>
            <a:r>
              <a:rPr lang="fi-FI"/>
              <a:t>1.2.                                        15.2</a:t>
            </a:r>
            <a:endParaRPr lang="fi-FI"/>
          </a:p>
          <a:p>
            <a:r>
              <a:rPr lang="fi-FI"/>
              <a:t>1.3                                          15.3</a:t>
            </a:r>
            <a:endParaRPr lang="fi-FI"/>
          </a:p>
          <a:p>
            <a:r>
              <a:rPr lang="fi-FI"/>
              <a:t>1.4.                                          15.4</a:t>
            </a:r>
            <a:endParaRPr lang="fi-FI"/>
          </a:p>
          <a:p>
            <a:r>
              <a:rPr lang="fi-FI"/>
              <a:t>Vispspoon</a:t>
            </a:r>
            <a:endParaRPr lang="fi-FI"/>
          </a:p>
          <a:p>
            <a:r>
              <a:rPr lang="fi-FI"/>
              <a:t>Tiina</a:t>
            </a:r>
            <a:endParaRPr lang="fi-FI"/>
          </a:p>
          <a:p>
            <a:r>
              <a:rPr lang="fi-FI"/>
              <a:t>Caracter</a:t>
            </a:r>
            <a:endParaRPr lang="fi-FI"/>
          </a:p>
          <a:p>
            <a:r>
              <a:rPr lang="fi-FI"/>
              <a:t>Ready.</a:t>
            </a:r>
            <a:r>
              <a:rPr lang="fi-FI"/>
              <a:t>                                     Fruit cower knife </a:t>
            </a:r>
            <a:endParaRPr lang="fi-FI"/>
          </a:p>
          <a:p>
            <a:r>
              <a:rPr lang="fi-FI"/>
              <a:t>                                                  Esa.</a:t>
            </a:r>
            <a:endParaRPr lang="fi-FI"/>
          </a:p>
          <a:p>
            <a:r>
              <a:rPr lang="fi-FI"/>
              <a:t> </a:t>
            </a:r>
            <a:r>
              <a:rPr lang="fi-FI"/>
              <a:t>                                                   Caracter</a:t>
            </a:r>
            <a:endParaRPr lang="fi-FI"/>
          </a:p>
          <a:p>
            <a:r>
              <a:rPr lang="fi-FI"/>
              <a:t>                                                      selftrust.</a:t>
            </a:r>
            <a:endParaRPr lang="fi-FI"/>
          </a:p>
          <a:p>
            <a:r>
              <a:rPr lang="fi-FI"/>
              <a:t> </a:t>
            </a:r>
            <a:r>
              <a:rPr lang="fi-FI"/>
              <a:t>                                                 </a:t>
            </a:r>
            <a:endParaRPr lang="fi-FI"/>
          </a:p>
          <a:p>
            <a:r>
              <a:rPr lang="fi-FI"/>
              <a:t>1.5.                                           15.5</a:t>
            </a:r>
            <a:endParaRPr lang="fi-FI"/>
          </a:p>
          <a:p>
            <a:r>
              <a:rPr lang="fi-FI"/>
              <a:t>1.6.                                            15.6</a:t>
            </a:r>
            <a:endParaRPr lang="fi-FI"/>
          </a:p>
          <a:p>
            <a:r>
              <a:rPr lang="fi-FI"/>
              <a:t>1.7.                                            15.7</a:t>
            </a:r>
            <a:endParaRPr lang="fi-FI"/>
          </a:p>
          <a:p>
            <a:r>
              <a:rPr lang="fi-FI"/>
              <a:t>1.8.                                             15.8</a:t>
            </a:r>
            <a:endParaRPr lang="fi-FI"/>
          </a:p>
          <a:p>
            <a:r>
              <a:rPr lang="fi-FI"/>
              <a:t>1.9.                                              15.9</a:t>
            </a:r>
            <a:endParaRPr lang="fi-FI"/>
          </a:p>
          <a:p>
            <a:r>
              <a:rPr lang="fi-FI"/>
              <a:t>1.10.                                            15.10</a:t>
            </a:r>
            <a:endParaRPr lang="fi-FI"/>
          </a:p>
          <a:p>
            <a:r>
              <a:rPr lang="fi-FI"/>
              <a:t>1.11.                                             15.11</a:t>
            </a:r>
            <a:endParaRPr lang="fi-FI"/>
          </a:p>
          <a:p>
            <a:r>
              <a:rPr lang="fi-FI"/>
              <a:t>1.12.                                              15.12</a:t>
            </a:r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  <a:p>
            <a:r>
              <a:rPr lang="fi-FI"/>
              <a:t>H</a:t>
            </a:r>
            <a:r>
              <a:rPr lang="fi-FI"/>
              <a:t>oroskoop, stetoskoop, oskilosloop, microscoop, kooppi kaappi💋</a:t>
            </a:r>
            <a:endParaRPr lang="fi-FI"/>
          </a:p>
          <a:p>
            <a:r>
              <a:rPr lang="fi-FI"/>
              <a:t>W</a:t>
            </a:r>
            <a:r>
              <a:rPr lang="fi-FI"/>
              <a:t>orking whole time.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3617-3209-45D5-A2C6-5194DE474B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>
              <a:buNone/>
            </a:pPr>
            <a:r>
              <a:rPr lang="fi-FI"/>
              <a:t>A</a:t>
            </a:r>
            <a:r>
              <a:rPr lang="fi-FI"/>
              <a:t>merikan exspres</a:t>
            </a:r>
          </a:p>
          <a:p>
            <a:pPr marL="0" algn="l" defTabSz="914400">
              <a:buNone/>
            </a:pPr>
            <a:r>
              <a:rPr lang="fi-FI"/>
              <a:t>R</a:t>
            </a:r>
            <a:r>
              <a:rPr lang="fi-FI"/>
              <a:t>ovalan asunto.</a:t>
            </a:r>
          </a:p>
          <a:p>
            <a:pPr marL="0" algn="l" defTabSz="914400">
              <a:buNone/>
            </a:pPr>
            <a:r>
              <a:rPr lang="fi-FI"/>
              <a:t>1</a:t>
            </a:r>
            <a:r>
              <a:rPr lang="fi-FI"/>
              <a:t>2.05.2014</a:t>
            </a:r>
          </a:p>
          <a:p>
            <a:pPr marL="0" algn="l" defTabSz="914400">
              <a:buNone/>
            </a:pPr>
            <a:r>
              <a:rPr lang="fi-FI"/>
              <a:t>I</a:t>
            </a:r>
            <a:r>
              <a:rPr lang="fi-FI"/>
              <a:t>sän mökki</a:t>
            </a:r>
          </a:p>
          <a:p>
            <a:pPr marL="0" algn="l" defTabSz="914400">
              <a:buNone/>
            </a:pPr>
            <a:r>
              <a:rPr lang="fi-FI"/>
              <a:t>🎈</a:t>
            </a:r>
            <a:r>
              <a:rPr lang="fi-FI"/>
              <a:t> sitto harri ruuti ma aamu.</a:t>
            </a:r>
          </a:p>
          <a:p>
            <a:pPr marL="0" algn="l" defTabSz="914400">
              <a:buNone/>
            </a:pPr>
            <a:r>
              <a:rPr lang="fi-FI"/>
              <a:t>🎈 auto maksu 200 €.    viesti     ford fiesta 200 €  tmi harri riuuti</a:t>
            </a:r>
          </a:p>
          <a:p>
            <a:pPr marL="0" algn="l" defTabSz="914400">
              <a:buNone/>
            </a:pPr>
            <a:r>
              <a:rPr lang="fi-FI"/>
              <a:t>Laihia  tili:  fi3847281020079324</a:t>
            </a:r>
          </a:p>
          <a:p>
            <a:pPr marL="0" algn="l" defTabSz="914400">
              <a:buNone/>
            </a:pPr>
            <a:r>
              <a:rPr lang="fi-FI"/>
              <a:t>🎈Spitto harri ruuti laihia.</a:t>
            </a:r>
          </a:p>
          <a:p>
            <a:pPr marL="0" algn="l" defTabSz="914400">
              <a:buNone/>
            </a:pPr>
            <a:r>
              <a:rPr lang="fi-FI"/>
              <a:t>🎈 soitto erkki.</a:t>
            </a:r>
          </a:p>
          <a:p>
            <a:pPr marL="0" algn="l" defTabSz="914400">
              <a:buNone/>
            </a:pPr>
            <a:r>
              <a:rPr lang="fi-FI"/>
              <a:t>🎈 Erkki tilille 200 €.</a:t>
            </a:r>
          </a:p>
          <a:p>
            <a:pPr marL="0" algn="l" defTabSz="914400">
              <a:buNone/>
            </a:pPr>
            <a:r>
              <a:rPr lang="fi-FI"/>
              <a:t>🎈 s pankki laina 800€.</a:t>
            </a:r>
          </a:p>
          <a:p>
            <a:pPr marL="0" algn="l" defTabSz="914400">
              <a:buNone/>
            </a:pPr>
            <a:r>
              <a:rPr lang="fi-FI"/>
              <a:t>🎈 posti itella auto kuljetus foordiin.</a:t>
            </a:r>
          </a:p>
          <a:p>
            <a:pPr marL="0" algn="l" defTabSz="914400">
              <a:buNone/>
            </a:pPr>
            <a:r>
              <a:rPr lang="fi-FI"/>
              <a:t>🎈</a:t>
            </a:r>
            <a:r>
              <a:rPr lang="fi-FI"/>
              <a:t>  onko postissa faksia.</a:t>
            </a:r>
          </a:p>
          <a:p>
            <a:pPr marL="0" algn="l" defTabSz="914400">
              <a:buNone/>
            </a:pPr>
            <a:r>
              <a:rPr lang="fi-FI"/>
              <a:t>🎈</a:t>
            </a:r>
            <a:r>
              <a:rPr lang="fi-FI"/>
              <a:t>Sähköposti osoite rahtiin posti.</a:t>
            </a:r>
          </a:p>
          <a:p>
            <a:pPr marL="0" algn="l" defTabSz="914400">
              <a:buNone/>
            </a:pPr>
            <a:r>
              <a:rPr lang="fi-FI"/>
              <a:t>🎈</a:t>
            </a:r>
            <a:r>
              <a:rPr lang="fi-FI"/>
              <a:t>🎈  tuleeko lasku rahdista.</a:t>
            </a:r>
          </a:p>
          <a:p>
            <a:pPr marL="0" algn="l" defTabSz="914400">
              <a:buNone/>
            </a:pPr>
            <a:r>
              <a:rPr lang="fi-FI"/>
              <a:t> 🎈 perjantaina erkin  luo.</a:t>
            </a:r>
          </a:p>
          <a:p>
            <a:pPr marL="0" algn="l" defTabSz="914400">
              <a:buNone/>
            </a:pPr>
            <a:r>
              <a:rPr lang="fi-FI"/>
              <a:t>K</a:t>
            </a:r>
            <a:r>
              <a:rPr lang="fi-FI"/>
              <a:t>elan tili s\pankkiin.</a:t>
            </a:r>
          </a:p>
          <a:p>
            <a:pPr marL="0" algn="l" defTabSz="914400">
              <a:buNone/>
            </a:pPr>
            <a:r>
              <a:rPr lang="fi-FI"/>
              <a:t>🎈</a:t>
            </a:r>
            <a:r>
              <a:rPr lang="fi-FI"/>
              <a:t>  äitille 200€</a:t>
            </a:r>
          </a:p>
          <a:p>
            <a:pPr marL="0" algn="l" defTabSz="914400">
              <a:buNone/>
            </a:pPr>
            <a:r>
              <a:rPr lang="fi-FI"/>
              <a:t>Ilpo 40€</a:t>
            </a:r>
          </a:p>
          <a:p>
            <a:pPr marL="0" algn="l" defTabSz="914400">
              <a:buNone/>
            </a:pPr>
            <a:r>
              <a:rPr lang="fi-FI"/>
              <a:t>Jouni  40 €</a:t>
            </a:r>
          </a:p>
          <a:p>
            <a:pPr marL="0" algn="l" defTabSz="914400">
              <a:buNone/>
            </a:pPr>
            <a:r>
              <a:rPr lang="fi-FI"/>
              <a:t>Ristiluoma 21€</a:t>
            </a:r>
          </a:p>
          <a:p>
            <a:pPr marL="0" algn="l" defTabSz="914400">
              <a:buNone/>
            </a:pPr>
            <a:r>
              <a:rPr lang="fi-FI"/>
              <a:t>Sähköasentaja 20€</a:t>
            </a:r>
          </a:p>
          <a:p>
            <a:pPr marL="0" algn="l" defTabSz="914400">
              <a:buNone/>
            </a:pPr>
            <a:r>
              <a:rPr lang="fi-FI"/>
              <a:t>Keskipoikela 2€</a:t>
            </a:r>
          </a:p>
          <a:p>
            <a:pPr marL="0" algn="l" defTabSz="914400">
              <a:buNone/>
            </a:pPr>
            <a:r>
              <a:rPr lang="fi-FI"/>
              <a:t>Piia 100€</a:t>
            </a:r>
          </a:p>
          <a:p>
            <a:pPr marL="0" algn="l" defTabSz="914400">
              <a:buNone/>
            </a:pPr>
            <a:r>
              <a:rPr lang="fi-FI"/>
              <a:t>🎆</a:t>
            </a:r>
            <a:r>
              <a:rPr lang="fi-FI"/>
              <a:t>     www.a-katsastus.fi</a:t>
            </a:r>
          </a:p>
          <a:p>
            <a:pPr marL="0" algn="l" defTabSz="914400">
              <a:buNone/>
            </a:p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D3CB3617-3209-45D5-A2C6-5194DE474B57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746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/>
              <a:t>T</a:t>
            </a:r>
            <a:r>
              <a:rPr lang="fi-FI"/>
              <a:t>Yöpaikkojen muistiinpanot🚀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3617-3209-45D5-A2C6-5194DE474B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>
              <a:buNone/>
            </a:pPr>
            <a:r>
              <a:rPr lang="fi-FI"/>
              <a:t> </a:t>
            </a:r>
            <a:r>
              <a:rPr lang="fi-FI"/>
              <a:t>💋      te keskus  500€.</a:t>
            </a:r>
          </a:p>
          <a:p>
            <a:pPr marL="0" algn="l" defTabSz="914400">
              <a:buNone/>
            </a:pPr>
            <a:r>
              <a:rPr lang="fi-FI"/>
              <a:t>💋.      sosiaalitoimisto 500€.</a:t>
            </a:r>
          </a:p>
          <a:p>
            <a:pPr marL="0" algn="l" defTabSz="914400">
              <a:buNone/>
            </a:pPr>
            <a:r>
              <a:rPr lang="fi-FI"/>
              <a:t>🏁       ilmarinen  712 €.</a:t>
            </a:r>
          </a:p>
          <a:p>
            <a:pPr marL="0" algn="l" defTabSz="914400">
              <a:buNone/>
            </a:pPr>
            <a:r>
              <a:rPr lang="fi-FI"/>
              <a:t>🏁.      kela 270 €.</a:t>
            </a:r>
          </a:p>
          <a:p>
            <a:pPr marL="0" algn="l" defTabSz="914400">
              <a:buNone/>
            </a:pPr>
            <a:r>
              <a:rPr lang="fi-FI"/>
              <a:t>🏁       valtio 26 €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D3CB3617-3209-45D5-A2C6-5194DE474B57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2580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/>
              <a:t>🎌</a:t>
            </a:r>
            <a:r>
              <a:rPr lang="fi-FI"/>
              <a:t>             tietokoneen myynti jari  84€.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3617-3209-45D5-A2C6-5194DE474B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/>
              <a:t>,</a:t>
            </a:r>
            <a:r>
              <a:rPr lang="fi-FI"/>
              <a:t>    pähkinöitä</a:t>
            </a:r>
            <a:endParaRPr lang="fi-FI"/>
          </a:p>
          <a:p>
            <a:r>
              <a:rPr lang="fi-FI"/>
              <a:t>,    rusinoita</a:t>
            </a:r>
            <a:endParaRPr lang="fi-FI"/>
          </a:p>
          <a:p>
            <a:r>
              <a:rPr lang="fi-FI"/>
              <a:t>Manteleita</a:t>
            </a:r>
            <a:endParaRPr lang="fi-FI"/>
          </a:p>
          <a:p>
            <a:r>
              <a:rPr lang="fi-FI"/>
              <a:t>,     kynttilän kiinnikkeitä</a:t>
            </a:r>
            <a:endParaRPr lang="fi-FI"/>
          </a:p>
          <a:p>
            <a:r>
              <a:rPr lang="fi-FI"/>
              <a:t>,     pieniä kynttilöitä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3617-3209-45D5-A2C6-5194DE474B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726" y="0"/>
            <a:ext cx="1220355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971800"/>
            <a:ext cx="10360501" cy="1222374"/>
          </a:xfrm>
        </p:spPr>
        <p:txBody>
          <a:bodyPr>
            <a:noAutofit/>
          </a:bodyPr>
          <a:lstStyle>
            <a:lvl1pPr>
              <a:defRPr sz="96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4648200"/>
            <a:ext cx="8532178" cy="9906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381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910681"/>
            <a:ext cx="4419759" cy="1143000"/>
          </a:xfrm>
        </p:spPr>
        <p:txBody>
          <a:bodyPr>
            <a:noAutofit/>
          </a:bodyPr>
          <a:lstStyle>
            <a:lvl1pPr algn="l">
              <a:defRPr sz="96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2412" y="1219200"/>
            <a:ext cx="6246972" cy="4525963"/>
          </a:xfrm>
        </p:spPr>
        <p:txBody>
          <a:bodyPr anchor="ctr">
            <a:normAutofit/>
          </a:bodyPr>
          <a:lstStyle>
            <a:lvl1pPr>
              <a:lnSpc>
                <a:spcPts val="2800"/>
              </a:lnSpc>
              <a:defRPr sz="21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1pPr>
            <a:lvl2pPr>
              <a:lnSpc>
                <a:spcPts val="2800"/>
              </a:lnSpc>
              <a:defRPr sz="21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2pPr>
            <a:lvl3pPr>
              <a:lnSpc>
                <a:spcPts val="2800"/>
              </a:lnSpc>
              <a:defRPr sz="21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3pPr>
            <a:lvl4pPr>
              <a:lnSpc>
                <a:spcPts val="2800"/>
              </a:lnSpc>
              <a:defRPr sz="21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4pPr>
            <a:lvl5pPr>
              <a:lnSpc>
                <a:spcPts val="2800"/>
              </a:lnSpc>
              <a:defRPr sz="2100">
                <a:solidFill>
                  <a:schemeClr val="bg1"/>
                </a:solidFill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52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74638"/>
            <a:ext cx="8990172" cy="1143000"/>
          </a:xfrm>
        </p:spPr>
        <p:txBody>
          <a:bodyPr>
            <a:normAutofit/>
          </a:bodyPr>
          <a:lstStyle>
            <a:lvl1pPr algn="l">
              <a:defRPr sz="5400">
                <a:latin typeface="Segoe UI Light" pitchFamily="34" charset="0"/>
                <a:cs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2589213" y="2057400"/>
            <a:ext cx="28956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89213" y="3543300"/>
            <a:ext cx="28956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5713412" y="2057400"/>
            <a:ext cx="5867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713412" y="3543300"/>
            <a:ext cx="5867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2589213" y="5029200"/>
            <a:ext cx="28956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13412" y="5029200"/>
            <a:ext cx="5867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38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74638"/>
            <a:ext cx="8990172" cy="1143000"/>
          </a:xfrm>
        </p:spPr>
        <p:txBody>
          <a:bodyPr>
            <a:normAutofit/>
          </a:bodyPr>
          <a:lstStyle>
            <a:lvl1pPr algn="l">
              <a:defRPr sz="5400">
                <a:latin typeface="Segoe UI Light" pitchFamily="34" charset="0"/>
                <a:cs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2589213" y="2057400"/>
            <a:ext cx="4343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89213" y="3543300"/>
            <a:ext cx="4343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235984" y="3543300"/>
            <a:ext cx="4343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2589213" y="5029200"/>
            <a:ext cx="4343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7235984" y="5029200"/>
            <a:ext cx="4343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7235984" y="2057400"/>
            <a:ext cx="4343400" cy="1219200"/>
          </a:xfrm>
        </p:spPr>
        <p:txBody>
          <a:bodyPr>
            <a:noAutofit/>
          </a:bodyPr>
          <a:lstStyle>
            <a:lvl1pPr marL="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1pPr>
            <a:lvl2pPr marL="4572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2pPr>
            <a:lvl3pPr marL="9144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3pPr>
            <a:lvl4pPr marL="13716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4pPr>
            <a:lvl5pPr marL="1828800" indent="0">
              <a:buNone/>
              <a:defRPr sz="2100">
                <a:latin typeface="Segoe UI Light" pitchFamily="34" charset="0"/>
                <a:cs typeface="Segoe U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20BE5-4FAF-4835-BF26-65C4A7500046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C4D4-E7C6-4CF7-BF25-982DB8476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5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227" y="2671885"/>
            <a:ext cx="10666650" cy="1222374"/>
          </a:xfrm>
        </p:spPr>
        <p:txBody>
          <a:bodyPr/>
          <a:lstStyle/>
          <a:p>
            <a:pPr algn="ctr" defTabSz="914400">
              <a:spcBef>
                <a:spcPts val="0"/>
              </a:spcBef>
              <a:buNone/>
            </a:pPr>
            <a:r>
              <a:rPr lang="en-US" sz="9600" b="0" i="0" dirty="0" err="1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Taianomaiset</a:t>
            </a:r>
            <a:r>
              <a:rPr lang="en-US" sz="9600" b="0" i="0" dirty="0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 </a:t>
            </a:r>
            <a:r>
              <a:rPr lang="en-US" sz="9600" b="0" i="0" dirty="0" err="1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revontulet</a:t>
            </a:r>
            <a:endParaRPr lang="en-US" sz="9600" b="0" i="0" dirty="0">
              <a:solidFill>
                <a:schemeClr val="bg1"/>
              </a:solidFill>
              <a:latin typeface="Segoe UI Light"/>
              <a:ea typeface="+mj-ea"/>
              <a:cs typeface="Segoe U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7648" y="4552950"/>
            <a:ext cx="9507102" cy="990600"/>
          </a:xfrm>
        </p:spPr>
        <p:txBody>
          <a:bodyPr/>
          <a:lstStyle/>
          <a:p>
            <a:pPr marL="0" indent="0" algn="r">
              <a:buNone/>
            </a:pPr>
            <a:r>
              <a:rPr lang="en-US" sz="3200" b="0" i="0">
                <a:solidFill>
                  <a:schemeClr val="bg1"/>
                </a:solidFill>
                <a:latin typeface="Segoe UI Light"/>
                <a:cs typeface="Segoe UI Light"/>
              </a:rPr>
              <a:t>tutustu aurinkokuntaamme</a:t>
            </a:r>
          </a:p>
        </p:txBody>
      </p:sp>
    </p:spTree>
    <p:extLst>
      <p:ext uri="{BB962C8B-B14F-4D97-AF65-F5344CB8AC3E}">
        <p14:creationId xmlns:p14="http://schemas.microsoft.com/office/powerpoint/2010/main" val="29566537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7465" y="-19050"/>
            <a:ext cx="12239793" cy="6876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815681"/>
            <a:ext cx="4419759" cy="1143000"/>
          </a:xfrm>
        </p:spPr>
        <p:txBody>
          <a:bodyPr/>
          <a:lstStyle/>
          <a:p>
            <a:pPr algn="l" defTabSz="914400">
              <a:spcBef>
                <a:spcPts val="0"/>
              </a:spcBef>
              <a:buNone/>
            </a:pPr>
            <a:r>
              <a:rPr lang="en-US" sz="8600" b="0" i="0" dirty="0" err="1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Revontuli</a:t>
            </a:r>
            <a:endParaRPr lang="en-US" sz="8600" b="0" i="0" dirty="0">
              <a:solidFill>
                <a:schemeClr val="bg1"/>
              </a:solidFill>
              <a:latin typeface="Segoe UI Light"/>
              <a:ea typeface="+mj-ea"/>
              <a:cs typeface="Segoe U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Auringosta peräisin olevat aurinkotuulen hiukkaset törmäävät maapallon ilmakehän kaasuihin ja luovat törmätessään uskomattomia valoesityksiä</a:t>
            </a:r>
          </a:p>
        </p:txBody>
      </p:sp>
    </p:spTree>
    <p:extLst>
      <p:ext uri="{BB962C8B-B14F-4D97-AF65-F5344CB8AC3E}">
        <p14:creationId xmlns:p14="http://schemas.microsoft.com/office/powerpoint/2010/main" val="44011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3045525"/>
            <a:ext cx="1912527" cy="32004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9212" y="274637"/>
            <a:ext cx="8990172" cy="1979831"/>
          </a:xfrm>
        </p:spPr>
        <p:txBody>
          <a:bodyPr>
            <a:noAutofit/>
          </a:bodyPr>
          <a:lstStyle/>
          <a:p>
            <a:pPr algn="l" defTabSz="914400">
              <a:spcBef>
                <a:spcPts val="0"/>
              </a:spcBef>
              <a:buNone/>
            </a:pPr>
            <a:r>
              <a:rPr lang="en-US" sz="5400" b="0" i="0" dirty="0" err="1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Revontulia</a:t>
            </a:r>
            <a:r>
              <a:rPr lang="en-US" sz="5400" b="0" i="0" dirty="0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 </a:t>
            </a:r>
            <a:r>
              <a:rPr lang="en-US" sz="5400" b="0" i="0" dirty="0" err="1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esiintyy</a:t>
            </a:r>
            <a:r>
              <a:rPr lang="en-US" sz="5400" b="0" i="0" dirty="0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 </a:t>
            </a:r>
            <a:br>
              <a:rPr lang="en-US" sz="5400" b="0" i="0" dirty="0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</a:br>
            <a:r>
              <a:rPr lang="en-US" sz="5400" b="0" i="0" dirty="0" err="1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napa-alueilla</a:t>
            </a:r>
            <a:endParaRPr lang="en-US" sz="5400" b="0" i="0" dirty="0">
              <a:solidFill>
                <a:schemeClr val="bg1"/>
              </a:solidFill>
              <a:latin typeface="Segoe UI Light"/>
              <a:ea typeface="+mj-ea"/>
              <a:cs typeface="Segoe UI Ligh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040561" y="3543300"/>
            <a:ext cx="3403636" cy="1219200"/>
          </a:xfrm>
        </p:spPr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Revontulet</a:t>
            </a:r>
          </a:p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(Aurora Borealis)</a:t>
            </a: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Nimi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on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peräisin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roomalaiselta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aamuruskon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jumalalta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Auroralta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ja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kreikkalaisesta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pohjatuulta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tarkoittavasta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Boreas-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sanasta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.</a:t>
            </a: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2040561" y="5029200"/>
            <a:ext cx="3403636" cy="1219200"/>
          </a:xfrm>
        </p:spPr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Eteläisen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pallonpuoliskon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revontulet</a:t>
            </a:r>
            <a:endParaRPr lang="en-US" sz="2100" b="0" i="0" dirty="0">
              <a:solidFill>
                <a:schemeClr val="bg1"/>
              </a:solidFill>
              <a:latin typeface="Segoe UI Light"/>
              <a:ea typeface="+mn-ea"/>
              <a:cs typeface="Segoe UI Light"/>
            </a:endParaRPr>
          </a:p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(Aurora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Australis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)</a:t>
            </a: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Ilmenevät samanaikaisesti pohjoisen pallonpuoliskon revontulien kanssa – ja ovat miltei niiden peilikuvia.</a:t>
            </a: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93376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682286417"/>
              </p:ext>
            </p:extLst>
          </p:nvPr>
        </p:nvGraphicFramePr>
        <p:xfrm>
          <a:off x="2031471" y="720372"/>
          <a:ext cx="812588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800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0"/>
              </a:spcBef>
              <a:buNone/>
            </a:pPr>
            <a:r>
              <a:rPr lang="en-US" sz="5400" b="0" i="0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Revontulien yleisimmät värit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598613" y="5029200"/>
            <a:ext cx="8991599" cy="1219200"/>
          </a:xfrm>
        </p:spPr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Kun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partikkelit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törmäävät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typpeen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tai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happeen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,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tuloksena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syntyy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eläviä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värejä</a:t>
            </a:r>
            <a:endParaRPr lang="en-US" sz="2100" b="0" i="0" dirty="0">
              <a:solidFill>
                <a:schemeClr val="bg1"/>
              </a:solidFill>
              <a:latin typeface="Segoe UI Light"/>
              <a:ea typeface="+mn-ea"/>
              <a:cs typeface="Segoe UI Light"/>
            </a:endParaRPr>
          </a:p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violetti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,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sininen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ja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punainen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=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typpi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       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vihreä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ja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keltainen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=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happi</a:t>
            </a:r>
            <a:endParaRPr lang="en-US" sz="2100" b="0" i="0" dirty="0">
              <a:solidFill>
                <a:schemeClr val="bg1"/>
              </a:solidFill>
              <a:latin typeface="Segoe UI Light"/>
              <a:ea typeface="+mn-ea"/>
              <a:cs typeface="Segoe UI Light"/>
            </a:endParaRP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98171" y="2399876"/>
            <a:ext cx="1645920" cy="1648351"/>
            <a:chOff x="698171" y="2399876"/>
            <a:chExt cx="1645920" cy="1648351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8171" y="2399876"/>
              <a:ext cx="1645920" cy="1648351"/>
            </a:xfrm>
            <a:prstGeom prst="rect">
              <a:avLst/>
            </a:prstGeom>
            <a:ln>
              <a:noFill/>
            </a:ln>
          </p:spPr>
        </p:pic>
        <p:sp>
          <p:nvSpPr>
            <p:cNvPr id="35" name="Oval 34"/>
            <p:cNvSpPr/>
            <p:nvPr/>
          </p:nvSpPr>
          <p:spPr>
            <a:xfrm>
              <a:off x="698171" y="2402307"/>
              <a:ext cx="1645920" cy="164592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buNone/>
              </a:pPr>
              <a:r>
                <a:rPr lang="en-US" sz="1800" b="0" i="0">
                  <a:latin typeface="Segoe UI"/>
                  <a:ea typeface="+mn-ea"/>
                  <a:cs typeface="+mn-cs"/>
                </a:rPr>
                <a:t>violetti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84812" y="2399876"/>
            <a:ext cx="1645920" cy="1648351"/>
            <a:chOff x="2984812" y="2399876"/>
            <a:chExt cx="1645920" cy="1648351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84812" y="2399876"/>
              <a:ext cx="1645920" cy="1648351"/>
            </a:xfrm>
            <a:prstGeom prst="rect">
              <a:avLst/>
            </a:prstGeom>
            <a:ln>
              <a:noFill/>
            </a:ln>
          </p:spPr>
        </p:pic>
        <p:sp>
          <p:nvSpPr>
            <p:cNvPr id="36" name="Oval 35"/>
            <p:cNvSpPr/>
            <p:nvPr/>
          </p:nvSpPr>
          <p:spPr>
            <a:xfrm>
              <a:off x="2984812" y="2402307"/>
              <a:ext cx="1645920" cy="164592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buNone/>
              </a:pPr>
              <a:r>
                <a:rPr lang="en-US" sz="1800" b="0" i="0">
                  <a:latin typeface="Segoe UI"/>
                  <a:ea typeface="+mn-ea"/>
                  <a:cs typeface="+mn-cs"/>
                </a:rPr>
                <a:t>sininen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271453" y="2399876"/>
            <a:ext cx="1645920" cy="1648351"/>
            <a:chOff x="5271453" y="2399876"/>
            <a:chExt cx="1645920" cy="164835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71453" y="2399876"/>
              <a:ext cx="1645920" cy="1648351"/>
            </a:xfrm>
            <a:prstGeom prst="rect">
              <a:avLst/>
            </a:prstGeom>
          </p:spPr>
        </p:pic>
        <p:sp>
          <p:nvSpPr>
            <p:cNvPr id="37" name="Oval 36"/>
            <p:cNvSpPr/>
            <p:nvPr/>
          </p:nvSpPr>
          <p:spPr>
            <a:xfrm>
              <a:off x="5271453" y="2402307"/>
              <a:ext cx="1645920" cy="164592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buNone/>
              </a:pPr>
              <a:r>
                <a:rPr lang="en-US" sz="1800" b="0" i="0">
                  <a:latin typeface="Segoe UI"/>
                  <a:ea typeface="+mn-ea"/>
                  <a:cs typeface="+mn-cs"/>
                </a:rPr>
                <a:t>punainen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558094" y="2399876"/>
            <a:ext cx="1645920" cy="1648351"/>
            <a:chOff x="7558094" y="2399876"/>
            <a:chExt cx="1645920" cy="164835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58094" y="2399876"/>
              <a:ext cx="1645920" cy="1648351"/>
            </a:xfrm>
            <a:prstGeom prst="rect">
              <a:avLst/>
            </a:prstGeom>
          </p:spPr>
        </p:pic>
        <p:sp>
          <p:nvSpPr>
            <p:cNvPr id="38" name="Oval 37"/>
            <p:cNvSpPr/>
            <p:nvPr/>
          </p:nvSpPr>
          <p:spPr>
            <a:xfrm>
              <a:off x="7558094" y="2402307"/>
              <a:ext cx="1645920" cy="164592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buNone/>
              </a:pPr>
              <a:r>
                <a:rPr lang="en-US" sz="1800" b="0" i="0">
                  <a:latin typeface="Segoe UI"/>
                  <a:ea typeface="+mn-ea"/>
                  <a:cs typeface="+mn-cs"/>
                </a:rPr>
                <a:t>keltainen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714817" y="2399876"/>
            <a:ext cx="1645920" cy="1648351"/>
            <a:chOff x="9714817" y="2399876"/>
            <a:chExt cx="1645920" cy="164835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14817" y="2399876"/>
              <a:ext cx="1645920" cy="1648351"/>
            </a:xfrm>
            <a:prstGeom prst="rect">
              <a:avLst/>
            </a:prstGeom>
            <a:ln>
              <a:noFill/>
            </a:ln>
          </p:spPr>
        </p:pic>
        <p:sp>
          <p:nvSpPr>
            <p:cNvPr id="39" name="Oval 38"/>
            <p:cNvSpPr/>
            <p:nvPr/>
          </p:nvSpPr>
          <p:spPr>
            <a:xfrm>
              <a:off x="9714817" y="2402307"/>
              <a:ext cx="1645920" cy="164592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buNone/>
              </a:pPr>
              <a:r>
                <a:rPr lang="en-US" sz="1800" b="0" i="0">
                  <a:latin typeface="Segoe UI"/>
                  <a:ea typeface="+mn-ea"/>
                  <a:cs typeface="+mn-cs"/>
                </a:rPr>
                <a:t>vihreä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55807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3724074" cy="691144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1"/>
            <a:ext cx="13724074" cy="6911438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0"/>
              </a:spcBef>
              <a:buNone/>
            </a:pPr>
            <a:r>
              <a:rPr lang="en-US" sz="5400" b="0" i="0">
                <a:solidFill>
                  <a:schemeClr val="bg1"/>
                </a:solidFill>
                <a:latin typeface="Segoe UI Light"/>
                <a:ea typeface="+mj-ea"/>
                <a:cs typeface="Segoe UI Light"/>
              </a:rPr>
              <a:t>Aurinkomaksimi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Auringon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aktiviteetti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on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suurimmillaan</a:t>
            </a: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smtClean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11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vuoden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välein</a:t>
            </a:r>
            <a:endParaRPr lang="en-US" sz="2100" b="0" i="0" dirty="0">
              <a:solidFill>
                <a:schemeClr val="bg1"/>
              </a:solidFill>
              <a:latin typeface="Segoe UI Light"/>
              <a:ea typeface="+mn-ea"/>
              <a:cs typeface="Segoe UI Light"/>
            </a:endParaRP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tuottaa yleensä näyttävimmät revontulet</a:t>
            </a: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spcAft>
                <a:spcPts val="2400"/>
              </a:spcAft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seuraavan aurinkomaksimin arvioidaan ajoittuvan vuosille </a:t>
            </a:r>
            <a:b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</a:b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2013-2016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589212" y="5029200"/>
            <a:ext cx="8049759" cy="1219200"/>
          </a:xfrm>
        </p:spPr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Mitä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suurempi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Auringon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aktiivisuus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on,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sitä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useammin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revontulia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esiintyy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ja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sitä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suurempia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 ne </a:t>
            </a:r>
            <a:r>
              <a:rPr lang="en-US" sz="2100" b="0" i="0" dirty="0" err="1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ovat</a:t>
            </a:r>
            <a:r>
              <a:rPr lang="en-US" sz="2100" b="0" i="0" dirty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l" defTabSz="914400">
              <a:spcBef>
                <a:spcPts val="504"/>
              </a:spcBef>
              <a:buNone/>
            </a:pPr>
            <a:r>
              <a:rPr lang="en-US" sz="2100" b="0" i="0">
                <a:solidFill>
                  <a:schemeClr val="bg1"/>
                </a:solidFill>
                <a:latin typeface="Segoe UI Light"/>
                <a:ea typeface="+mn-ea"/>
                <a:cs typeface="Segoe UI Light"/>
              </a:rPr>
              <a:t>kestää noin 2–3 vuotta</a:t>
            </a: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l" defTabSz="914400">
              <a:spcBef>
                <a:spcPts val="0"/>
              </a:spcBef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28571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417E-6 4.62535E-8 L -0.08925 4.62535E-8 " pathEditMode="relative" rAng="0" ptsTypes="AA">
                                      <p:cBhvr>
                                        <p:cTn id="6" dur="7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Custom</PresentationFormat>
  <Paragraphs>38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Taianomaiset revontulet</vt:lpstr>
      <vt:lpstr>Revontuli</vt:lpstr>
      <vt:lpstr>Revontulia esiintyy  napa-alueilla</vt:lpstr>
      <vt:lpstr>PowerPoint Presentation</vt:lpstr>
      <vt:lpstr>Revontulien yleisimmät värit</vt:lpstr>
      <vt:lpstr>Aurinkomaksimi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</dc:creator>
  <cp:lastModifiedBy>Emv</cp:lastModifiedBy>
  <dcterms:created xsi:type="dcterms:W3CDTF">2012-08-14T11:29:58Z</dcterms:created>
  <dcterms:modified xsi:type="dcterms:W3CDTF">2014-05-24T12:15:58Z</dcterms:modified>
</cp:coreProperties>
</file>